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663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97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22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030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77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740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93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49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66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50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51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46BDC7F-1571-4C10-8C30-A6E80B3E959C}" type="datetimeFigureOut">
              <a:rPr lang="ru-RU" smtClean="0"/>
              <a:t>вт 13.02.24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F96F4D3-BA85-4B03-B35C-682F584F7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961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381" y="2542032"/>
            <a:ext cx="5613534" cy="3798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57" y="572834"/>
            <a:ext cx="6646534" cy="37705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7772400" y="1372767"/>
            <a:ext cx="2494401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Заседание профактива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72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70" y="1087272"/>
            <a:ext cx="4136976" cy="31027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59" y="3280502"/>
            <a:ext cx="4077383" cy="3058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60" y="3538190"/>
            <a:ext cx="3733800" cy="2800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80" y="1092707"/>
            <a:ext cx="3499540" cy="26246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567" y="1180386"/>
            <a:ext cx="3382634" cy="25369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566160" y="493776"/>
            <a:ext cx="452628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Принимали новых работников в профсоюз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0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16" y="1073420"/>
            <a:ext cx="6873551" cy="51551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4168" y="704088"/>
            <a:ext cx="9615453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На базе нашей школы прошёл Всероссийский конкурс «Учитель года -2023. Ветеран-педагог.»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64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808" y="1258824"/>
            <a:ext cx="5233416" cy="52334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" y="1258824"/>
            <a:ext cx="5059680" cy="5059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5976" y="530352"/>
            <a:ext cx="4733540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Праздничный концерт к 23 февраля и 8 марта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75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c337c1c8-b7b3-409c-8aac-41aa25cf25f9"/>
          <p:cNvSpPr>
            <a:spLocks noChangeAspect="1" noChangeArrowheads="1"/>
          </p:cNvSpPr>
          <p:nvPr/>
        </p:nvSpPr>
        <p:spPr bwMode="auto">
          <a:xfrm>
            <a:off x="155574" y="-144463"/>
            <a:ext cx="3036943" cy="303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whatsapp.com/c337c1c8-b7b3-409c-8aac-41aa25cf25f9"/>
          <p:cNvSpPr>
            <a:spLocks noChangeAspect="1" noChangeArrowheads="1"/>
          </p:cNvSpPr>
          <p:nvPr/>
        </p:nvSpPr>
        <p:spPr bwMode="auto">
          <a:xfrm>
            <a:off x="307974" y="7937"/>
            <a:ext cx="3036943" cy="303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91" y="1133856"/>
            <a:ext cx="11004917" cy="49522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69080" y="493776"/>
            <a:ext cx="3306996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Поездка коллектива в </a:t>
            </a:r>
            <a:r>
              <a:rPr lang="ru-RU" dirty="0" err="1" smtClean="0"/>
              <a:t>г.Кукмор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03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492" y="992932"/>
            <a:ext cx="5343860" cy="53438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12" y="1084372"/>
            <a:ext cx="5343860" cy="53438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06040" y="512064"/>
            <a:ext cx="6174575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Праздничный концерт к Дню учителя и поездка в г. Тетюши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85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216" y="1359408"/>
            <a:ext cx="4977384" cy="4977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4520" y="804672"/>
            <a:ext cx="8889870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Учащиеся и учителя поздравили с Днем учителя педагогов-ветеранов нашей школы.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2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04" y="917972"/>
            <a:ext cx="5269992" cy="52699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46704" y="548640"/>
            <a:ext cx="4836617" cy="369332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Новогодние подарки детям членов профсоюза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41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39</TotalTime>
  <Words>61</Words>
  <Application>Microsoft Office PowerPoint</Application>
  <PresentationFormat>Широкоэкранный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Corbel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13</cp:revision>
  <dcterms:created xsi:type="dcterms:W3CDTF">2024-02-13T07:26:39Z</dcterms:created>
  <dcterms:modified xsi:type="dcterms:W3CDTF">2024-02-13T08:06:11Z</dcterms:modified>
</cp:coreProperties>
</file>